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4B90-7D59-4426-813D-3660091E7F30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4F98-6C2D-493B-9A43-8CA385EE4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914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4B90-7D59-4426-813D-3660091E7F30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4F98-6C2D-493B-9A43-8CA385EE4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450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4B90-7D59-4426-813D-3660091E7F30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4F98-6C2D-493B-9A43-8CA385EE4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36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4B90-7D59-4426-813D-3660091E7F30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4F98-6C2D-493B-9A43-8CA385EE4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96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4B90-7D59-4426-813D-3660091E7F30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4F98-6C2D-493B-9A43-8CA385EE4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77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4B90-7D59-4426-813D-3660091E7F30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4F98-6C2D-493B-9A43-8CA385EE4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323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4B90-7D59-4426-813D-3660091E7F30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4F98-6C2D-493B-9A43-8CA385EE4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38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4B90-7D59-4426-813D-3660091E7F30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4F98-6C2D-493B-9A43-8CA385EE4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358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4B90-7D59-4426-813D-3660091E7F30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4F98-6C2D-493B-9A43-8CA385EE4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909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4B90-7D59-4426-813D-3660091E7F30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4F98-6C2D-493B-9A43-8CA385EE4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20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74B90-7D59-4426-813D-3660091E7F30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4F98-6C2D-493B-9A43-8CA385EE4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24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74B90-7D59-4426-813D-3660091E7F30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64F98-6C2D-493B-9A43-8CA385EE4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807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1" y="-479"/>
            <a:ext cx="12193702" cy="6858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6065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Арзаманов Михаил Георгиевич</dc:creator>
  <cp:lastModifiedBy>РКС</cp:lastModifiedBy>
  <cp:revision>1</cp:revision>
  <dcterms:created xsi:type="dcterms:W3CDTF">2023-08-30T16:01:56Z</dcterms:created>
  <dcterms:modified xsi:type="dcterms:W3CDTF">2023-09-01T07:45:58Z</dcterms:modified>
</cp:coreProperties>
</file>